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59" r:id="rId5"/>
    <p:sldId id="267" r:id="rId6"/>
    <p:sldId id="268" r:id="rId7"/>
    <p:sldId id="269" r:id="rId8"/>
    <p:sldId id="270" r:id="rId9"/>
    <p:sldId id="27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6CAA-F6D5-4456-8C7A-6E7419679DF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152F2B1-69DE-4B39-9997-FB538498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4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6CAA-F6D5-4456-8C7A-6E7419679DF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2B1-69DE-4B39-9997-FB538498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7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6CAA-F6D5-4456-8C7A-6E7419679DF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2B1-69DE-4B39-9997-FB538498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6CAA-F6D5-4456-8C7A-6E7419679DF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2B1-69DE-4B39-9997-FB538498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4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2876CAA-F6D5-4456-8C7A-6E7419679DF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152F2B1-69DE-4B39-9997-FB538498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6CAA-F6D5-4456-8C7A-6E7419679DF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2B1-69DE-4B39-9997-FB538498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5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6CAA-F6D5-4456-8C7A-6E7419679DF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2B1-69DE-4B39-9997-FB538498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9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6CAA-F6D5-4456-8C7A-6E7419679DF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2B1-69DE-4B39-9997-FB538498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3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6CAA-F6D5-4456-8C7A-6E7419679DF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2B1-69DE-4B39-9997-FB538498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4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6CAA-F6D5-4456-8C7A-6E7419679DF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2B1-69DE-4B39-9997-FB538498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0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6CAA-F6D5-4456-8C7A-6E7419679DF7}" type="datetimeFigureOut">
              <a:rPr lang="en-US" smtClean="0"/>
              <a:t>11/8/2023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2B1-69DE-4B39-9997-FB538498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1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2876CAA-F6D5-4456-8C7A-6E7419679DF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152F2B1-69DE-4B39-9997-FB538498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7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8256" y="2161891"/>
            <a:ext cx="4652211" cy="1081822"/>
          </a:xfrm>
        </p:spPr>
        <p:txBody>
          <a:bodyPr/>
          <a:lstStyle/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1819" y="4292868"/>
            <a:ext cx="647780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আবুল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খায়ের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সুমন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ইন্সট্রাক্টর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রসায়ন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নারায়ণগঞ্জ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টেকনিক্যাল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স্কুল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939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7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00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43" y="956268"/>
            <a:ext cx="10352607" cy="256657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শ্রেনিঃ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একাদশ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রসায়ন-১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কোড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৮১৪১৩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: ৪৫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নারায়ণগঞ্জ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টেকনিক্যাল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স্কুল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44" y="4345021"/>
            <a:ext cx="10352606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অধ্যায়ঃ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ল্যাবরেটরির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নিরপদ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ব্যবহার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9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7182" y="1362850"/>
            <a:ext cx="8060351" cy="39703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পাঠ-১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ল্যাবরেটরির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শাক, নিরাপদ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গ্লাস, মাস্ক ও হ্যান্ড গ্লাভস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ল্যাবরেটরিতে শিক্ষার্থীর কর্মকা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ণ্ড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করণী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গ্লাসসামগ্রী ব্যবহারের নিরাপদ কৌশল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ল্যাবরেটরি, যন্ত্রপাতি ও গ্লাসসামগ্রী পরিস্কার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করার কৌশল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ল্যাবরেটরিতে ব্যবহৃত গ্লাসসামগ্রী ধৌতকরণ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তনিক বিশ্লেষণ কাজে ব্যবহৃত রাসা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নিক্তি বা ব্যালেন্স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পল-বুঙ্গি ব্যালেন্স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 ব্যালেন্স ; 2-ডিজিট ও 4-ডিজি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46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8240" y="712889"/>
            <a:ext cx="804579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ল্যাবরেটরির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শাক, নিরাপদ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গ্লাস, মাস্ক ও হ্যান্ড গ্লাভস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https://textilevaluechain.in/wp-content/uploads/2020/07/PPE_KIT_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788" y="2201611"/>
            <a:ext cx="8672362" cy="364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42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গ্লাসসামগ্রী ব্যবহারের নিরাপদ 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endParaRPr lang="en-US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73" y="2120900"/>
            <a:ext cx="10300475" cy="4051300"/>
          </a:xfrm>
        </p:spPr>
      </p:pic>
    </p:spTree>
    <p:extLst>
      <p:ext uri="{BB962C8B-B14F-4D97-AF65-F5344CB8AC3E}">
        <p14:creationId xmlns:p14="http://schemas.microsoft.com/office/powerpoint/2010/main" val="269945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গ্লাসসামগ্রী ব্যবহারের নিরাপদ কৌশল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01" y="2578100"/>
            <a:ext cx="9134074" cy="3136900"/>
          </a:xfrm>
        </p:spPr>
      </p:pic>
    </p:spTree>
    <p:extLst>
      <p:ext uri="{BB962C8B-B14F-4D97-AF65-F5344CB8AC3E}">
        <p14:creationId xmlns:p14="http://schemas.microsoft.com/office/powerpoint/2010/main" val="234690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77182" y="1362850"/>
            <a:ext cx="8060351" cy="35394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ল্যাবরেটরি, যন্ত্রপাতি ও গ্লাসসামগ্রী পরিস্কার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করার কৌশল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ল্যাবরেটরিতে ব্যবহৃত গ্লাসসামগ্রী ধৌতকরণ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তনিক বিশ্লেষণ কাজে ব্যবহৃত রাসা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নিক্তি বা ব্যালেন্স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4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পল-বুঙ্গি 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72" y="1771048"/>
            <a:ext cx="10761045" cy="4591251"/>
          </a:xfrm>
        </p:spPr>
      </p:pic>
    </p:spTree>
    <p:extLst>
      <p:ext uri="{BB962C8B-B14F-4D97-AF65-F5344CB8AC3E}">
        <p14:creationId xmlns:p14="http://schemas.microsoft.com/office/powerpoint/2010/main" val="2229360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ডিজিটাল ব্যালেন্স ; 2-ডিজিট ও 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4-ডিজি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1723" y="1964857"/>
            <a:ext cx="4599950" cy="459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181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69</TotalTime>
  <Words>133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Nikosh</vt:lpstr>
      <vt:lpstr>NikoshBAN</vt:lpstr>
      <vt:lpstr>Rockwell</vt:lpstr>
      <vt:lpstr>Rockwell Condensed</vt:lpstr>
      <vt:lpstr>Wingdings</vt:lpstr>
      <vt:lpstr>Wood Type</vt:lpstr>
      <vt:lpstr>স্বাগতম</vt:lpstr>
      <vt:lpstr>শ্রেনিঃ একাদশ বিষয়: রসায়ন-১ বিষয় কোড: ৮১৪১৩ সময়: ৪৫ মিনিট নারায়ণগঞ্জ সরকারি টেকনিক্যাল স্কুল ও কলেজ </vt:lpstr>
      <vt:lpstr>PowerPoint Presentation</vt:lpstr>
      <vt:lpstr>PowerPoint Presentation</vt:lpstr>
      <vt:lpstr>গ্লাসসামগ্রী ব্যবহারের নিরাপদ কৌশল</vt:lpstr>
      <vt:lpstr>গ্লাসসামগ্রী ব্যবহারের নিরাপদ কৌশল</vt:lpstr>
      <vt:lpstr>PowerPoint Presentation</vt:lpstr>
      <vt:lpstr>পল-বুঙ্গি ব্যালেন্স</vt:lpstr>
      <vt:lpstr>ডিজিটাল ব্যালেন্স ; 2-ডিজিট ও 4-ডিজি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5</cp:revision>
  <dcterms:created xsi:type="dcterms:W3CDTF">2023-11-08T07:45:04Z</dcterms:created>
  <dcterms:modified xsi:type="dcterms:W3CDTF">2023-11-08T08:54:58Z</dcterms:modified>
</cp:coreProperties>
</file>