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7" r:id="rId2"/>
    <p:sldId id="258" r:id="rId3"/>
    <p:sldId id="273" r:id="rId4"/>
    <p:sldId id="274" r:id="rId5"/>
    <p:sldId id="288" r:id="rId6"/>
    <p:sldId id="276" r:id="rId7"/>
    <p:sldId id="277" r:id="rId8"/>
    <p:sldId id="278" r:id="rId9"/>
    <p:sldId id="280" r:id="rId10"/>
    <p:sldId id="281" r:id="rId11"/>
    <p:sldId id="282" r:id="rId12"/>
    <p:sldId id="283" r:id="rId13"/>
    <p:sldId id="286" r:id="rId14"/>
    <p:sldId id="28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5C55706-36CF-4263-9A54-3EFEDFC6EC80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3BA48EC8-DD76-4D10-950F-20A58F38689E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bn-IN" sz="2800" dirty="0" smtClean="0">
              <a:solidFill>
                <a:schemeClr val="tx1"/>
              </a:solidFill>
              <a:latin typeface="+mj-lt"/>
              <a:cs typeface="NikoshBAN" pitchFamily="2" charset="0"/>
            </a:rPr>
            <a:t>ড্রিল</a:t>
          </a:r>
          <a:r>
            <a:rPr lang="en-US" sz="2800" dirty="0" smtClean="0">
              <a:solidFill>
                <a:schemeClr val="tx1"/>
              </a:solidFill>
              <a:latin typeface="+mj-lt"/>
              <a:cs typeface="NikoshBAN" pitchFamily="2" charset="0"/>
            </a:rPr>
            <a:t> মেশিনের</a:t>
          </a:r>
          <a:r>
            <a:rPr lang="bn-IN" sz="2800" dirty="0" smtClean="0">
              <a:solidFill>
                <a:schemeClr val="tx1"/>
              </a:solidFill>
              <a:latin typeface="+mj-lt"/>
              <a:cs typeface="NikoshBAN" pitchFamily="2" charset="0"/>
            </a:rPr>
            <a:t> </a:t>
          </a:r>
          <a:endParaRPr lang="en-US" sz="2800" dirty="0" smtClean="0">
            <a:solidFill>
              <a:schemeClr val="tx1"/>
            </a:solidFill>
            <a:latin typeface="+mj-lt"/>
            <a:cs typeface="NikoshBAN" pitchFamily="2" charset="0"/>
          </a:endParaRPr>
        </a:p>
        <a:p>
          <a:pPr>
            <a:lnSpc>
              <a:spcPct val="100000"/>
            </a:lnSpc>
          </a:pPr>
          <a:r>
            <a:rPr lang="bn-IN" sz="2800" dirty="0" smtClean="0">
              <a:solidFill>
                <a:schemeClr val="tx1"/>
              </a:solidFill>
              <a:latin typeface="+mj-lt"/>
              <a:cs typeface="NikoshBAN" pitchFamily="2" charset="0"/>
            </a:rPr>
            <a:t>প্রকারভেদ </a:t>
          </a:r>
          <a:endParaRPr lang="en-AU" sz="2800" dirty="0">
            <a:solidFill>
              <a:schemeClr val="tx1"/>
            </a:solidFill>
            <a:latin typeface="+mj-lt"/>
          </a:endParaRPr>
        </a:p>
      </dgm:t>
    </dgm:pt>
    <dgm:pt modelId="{0650E462-601D-43E2-B66B-CB6A63F4AAA9}" type="parTrans" cxnId="{3FB32BED-9C93-48BF-A43F-0170EA201559}">
      <dgm:prSet/>
      <dgm:spPr/>
      <dgm:t>
        <a:bodyPr/>
        <a:lstStyle/>
        <a:p>
          <a:endParaRPr lang="en-AU"/>
        </a:p>
      </dgm:t>
    </dgm:pt>
    <dgm:pt modelId="{FE1B0617-EE72-406F-86DF-E21B0BC050FB}" type="sibTrans" cxnId="{3FB32BED-9C93-48BF-A43F-0170EA201559}">
      <dgm:prSet/>
      <dgm:spPr/>
      <dgm:t>
        <a:bodyPr/>
        <a:lstStyle/>
        <a:p>
          <a:endParaRPr lang="en-AU"/>
        </a:p>
      </dgm:t>
    </dgm:pt>
    <dgm:pt modelId="{289CEE79-DAE5-4277-A7E9-2EF8CC5C2FF3}">
      <dgm:prSet phldrT="[Text]" custT="1"/>
      <dgm:spPr/>
      <dgm:t>
        <a:bodyPr/>
        <a:lstStyle/>
        <a:p>
          <a:r>
            <a:rPr lang="bn-IN" sz="2400" dirty="0" smtClean="0">
              <a:solidFill>
                <a:schemeClr val="tx1"/>
              </a:solidFill>
              <a:latin typeface="+mj-lt"/>
              <a:cs typeface="NikoshBAN" pitchFamily="2" charset="0"/>
            </a:rPr>
            <a:t>হস্ত চালিত ড্রিল মেশিন</a:t>
          </a:r>
          <a:endParaRPr lang="en-AU" sz="2400" dirty="0">
            <a:latin typeface="+mj-lt"/>
          </a:endParaRPr>
        </a:p>
      </dgm:t>
    </dgm:pt>
    <dgm:pt modelId="{663898E7-47FA-4ECB-8EC4-B6E77B154A11}" type="parTrans" cxnId="{54DDC093-70DD-4BD1-9505-A08F3A7CFFD0}">
      <dgm:prSet/>
      <dgm:spPr/>
      <dgm:t>
        <a:bodyPr/>
        <a:lstStyle/>
        <a:p>
          <a:endParaRPr lang="en-AU" dirty="0">
            <a:latin typeface="+mj-lt"/>
          </a:endParaRPr>
        </a:p>
      </dgm:t>
    </dgm:pt>
    <dgm:pt modelId="{483CE6AC-6BB3-4C57-A155-1034279E74D2}" type="sibTrans" cxnId="{54DDC093-70DD-4BD1-9505-A08F3A7CFFD0}">
      <dgm:prSet/>
      <dgm:spPr/>
      <dgm:t>
        <a:bodyPr/>
        <a:lstStyle/>
        <a:p>
          <a:endParaRPr lang="en-AU"/>
        </a:p>
      </dgm:t>
    </dgm:pt>
    <dgm:pt modelId="{34206946-CD6A-4C53-88AC-35687EBA145A}">
      <dgm:prSet phldrT="[Text]" custT="1"/>
      <dgm:spPr/>
      <dgm:t>
        <a:bodyPr/>
        <a:lstStyle/>
        <a:p>
          <a:r>
            <a:rPr lang="en-US" sz="2400" dirty="0" smtClean="0">
              <a:solidFill>
                <a:schemeClr val="tx1"/>
              </a:solidFill>
              <a:latin typeface="+mj-lt"/>
              <a:cs typeface="NikoshBAN" pitchFamily="2" charset="0"/>
            </a:rPr>
            <a:t>পাওয়ার ড্রিল </a:t>
          </a:r>
          <a:r>
            <a:rPr lang="bn-IN" sz="2400" dirty="0" smtClean="0">
              <a:solidFill>
                <a:schemeClr val="tx1"/>
              </a:solidFill>
              <a:latin typeface="+mj-lt"/>
              <a:cs typeface="NikoshBAN" pitchFamily="2" charset="0"/>
            </a:rPr>
            <a:t>মেশিন </a:t>
          </a:r>
          <a:endParaRPr lang="en-AU" sz="2400" dirty="0">
            <a:latin typeface="+mj-lt"/>
          </a:endParaRPr>
        </a:p>
      </dgm:t>
    </dgm:pt>
    <dgm:pt modelId="{968467F3-E576-490C-8F2A-4DDF5C0E5943}" type="parTrans" cxnId="{62ACDFA7-2475-43DB-8F07-42553E68DE64}">
      <dgm:prSet/>
      <dgm:spPr/>
      <dgm:t>
        <a:bodyPr/>
        <a:lstStyle/>
        <a:p>
          <a:endParaRPr lang="en-AU" dirty="0">
            <a:latin typeface="+mj-lt"/>
          </a:endParaRPr>
        </a:p>
      </dgm:t>
    </dgm:pt>
    <dgm:pt modelId="{427D1262-1433-4D40-8FA9-D34C4A372508}" type="sibTrans" cxnId="{62ACDFA7-2475-43DB-8F07-42553E68DE64}">
      <dgm:prSet/>
      <dgm:spPr/>
      <dgm:t>
        <a:bodyPr/>
        <a:lstStyle/>
        <a:p>
          <a:endParaRPr lang="en-AU"/>
        </a:p>
      </dgm:t>
    </dgm:pt>
    <dgm:pt modelId="{22EBAEA3-7DB7-4ACD-B9FC-5085A2E2564A}" type="pres">
      <dgm:prSet presAssocID="{55C55706-36CF-4263-9A54-3EFEDFC6EC8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AU"/>
        </a:p>
      </dgm:t>
    </dgm:pt>
    <dgm:pt modelId="{07775822-C17F-494D-B9DF-0A8E04AD6633}" type="pres">
      <dgm:prSet presAssocID="{3BA48EC8-DD76-4D10-950F-20A58F38689E}" presName="hierRoot1" presStyleCnt="0">
        <dgm:presLayoutVars>
          <dgm:hierBranch val="init"/>
        </dgm:presLayoutVars>
      </dgm:prSet>
      <dgm:spPr/>
    </dgm:pt>
    <dgm:pt modelId="{ADEBE746-9C77-4987-A1D6-4CCE9B6C60DF}" type="pres">
      <dgm:prSet presAssocID="{3BA48EC8-DD76-4D10-950F-20A58F38689E}" presName="rootComposite1" presStyleCnt="0"/>
      <dgm:spPr/>
    </dgm:pt>
    <dgm:pt modelId="{51D05862-77A6-49CA-B86A-AA6A987DE651}" type="pres">
      <dgm:prSet presAssocID="{3BA48EC8-DD76-4D10-950F-20A58F38689E}" presName="rootText1" presStyleLbl="node0" presStyleIdx="0" presStyleCnt="1" custScaleX="48198" custScaleY="53505" custLinFactNeighborX="-2095" custLinFactNeighborY="-34837">
        <dgm:presLayoutVars>
          <dgm:chPref val="3"/>
        </dgm:presLayoutVars>
      </dgm:prSet>
      <dgm:spPr/>
      <dgm:t>
        <a:bodyPr/>
        <a:lstStyle/>
        <a:p>
          <a:endParaRPr lang="en-AU"/>
        </a:p>
      </dgm:t>
    </dgm:pt>
    <dgm:pt modelId="{F88A7001-B6B3-4061-80B3-EF0483C0DF9D}" type="pres">
      <dgm:prSet presAssocID="{3BA48EC8-DD76-4D10-950F-20A58F38689E}" presName="rootConnector1" presStyleLbl="node1" presStyleIdx="0" presStyleCnt="0"/>
      <dgm:spPr/>
      <dgm:t>
        <a:bodyPr/>
        <a:lstStyle/>
        <a:p>
          <a:endParaRPr lang="en-AU"/>
        </a:p>
      </dgm:t>
    </dgm:pt>
    <dgm:pt modelId="{12B54417-F6C8-4586-BDDB-EEBC0364C206}" type="pres">
      <dgm:prSet presAssocID="{3BA48EC8-DD76-4D10-950F-20A58F38689E}" presName="hierChild2" presStyleCnt="0"/>
      <dgm:spPr/>
    </dgm:pt>
    <dgm:pt modelId="{04D7D093-8DDF-4A6A-9D7F-458047159444}" type="pres">
      <dgm:prSet presAssocID="{663898E7-47FA-4ECB-8EC4-B6E77B154A11}" presName="Name37" presStyleLbl="parChTrans1D2" presStyleIdx="0" presStyleCnt="2"/>
      <dgm:spPr/>
      <dgm:t>
        <a:bodyPr/>
        <a:lstStyle/>
        <a:p>
          <a:endParaRPr lang="en-AU"/>
        </a:p>
      </dgm:t>
    </dgm:pt>
    <dgm:pt modelId="{7CFD40B6-9E2A-4785-AA24-0D669A3BB066}" type="pres">
      <dgm:prSet presAssocID="{289CEE79-DAE5-4277-A7E9-2EF8CC5C2FF3}" presName="hierRoot2" presStyleCnt="0">
        <dgm:presLayoutVars>
          <dgm:hierBranch val="init"/>
        </dgm:presLayoutVars>
      </dgm:prSet>
      <dgm:spPr/>
    </dgm:pt>
    <dgm:pt modelId="{38A2456E-149C-4C75-B558-012B32DE9A71}" type="pres">
      <dgm:prSet presAssocID="{289CEE79-DAE5-4277-A7E9-2EF8CC5C2FF3}" presName="rootComposite" presStyleCnt="0"/>
      <dgm:spPr/>
    </dgm:pt>
    <dgm:pt modelId="{75489440-3C2E-442A-97C2-F3D898477BBE}" type="pres">
      <dgm:prSet presAssocID="{289CEE79-DAE5-4277-A7E9-2EF8CC5C2FF3}" presName="rootText" presStyleLbl="node2" presStyleIdx="0" presStyleCnt="2" custScaleX="75485" custScaleY="41809" custLinFactNeighborX="-46" custLinFactNeighborY="39">
        <dgm:presLayoutVars>
          <dgm:chPref val="3"/>
        </dgm:presLayoutVars>
      </dgm:prSet>
      <dgm:spPr/>
      <dgm:t>
        <a:bodyPr/>
        <a:lstStyle/>
        <a:p>
          <a:endParaRPr lang="en-AU"/>
        </a:p>
      </dgm:t>
    </dgm:pt>
    <dgm:pt modelId="{A8EBA426-DFA0-47BC-B4EE-15DFD839A543}" type="pres">
      <dgm:prSet presAssocID="{289CEE79-DAE5-4277-A7E9-2EF8CC5C2FF3}" presName="rootConnector" presStyleLbl="node2" presStyleIdx="0" presStyleCnt="2"/>
      <dgm:spPr/>
      <dgm:t>
        <a:bodyPr/>
        <a:lstStyle/>
        <a:p>
          <a:endParaRPr lang="en-AU"/>
        </a:p>
      </dgm:t>
    </dgm:pt>
    <dgm:pt modelId="{4B86A26A-C73D-44B6-B094-3DADB15D85DD}" type="pres">
      <dgm:prSet presAssocID="{289CEE79-DAE5-4277-A7E9-2EF8CC5C2FF3}" presName="hierChild4" presStyleCnt="0"/>
      <dgm:spPr/>
    </dgm:pt>
    <dgm:pt modelId="{AB39E66C-EDFC-48A5-AA25-68185C306FBC}" type="pres">
      <dgm:prSet presAssocID="{289CEE79-DAE5-4277-A7E9-2EF8CC5C2FF3}" presName="hierChild5" presStyleCnt="0"/>
      <dgm:spPr/>
    </dgm:pt>
    <dgm:pt modelId="{9D1568E5-2FBF-4B2B-9190-678FDCF1268B}" type="pres">
      <dgm:prSet presAssocID="{968467F3-E576-490C-8F2A-4DDF5C0E5943}" presName="Name37" presStyleLbl="parChTrans1D2" presStyleIdx="1" presStyleCnt="2"/>
      <dgm:spPr/>
      <dgm:t>
        <a:bodyPr/>
        <a:lstStyle/>
        <a:p>
          <a:endParaRPr lang="en-AU"/>
        </a:p>
      </dgm:t>
    </dgm:pt>
    <dgm:pt modelId="{366345FE-BC08-4A44-9232-9F092B02BA04}" type="pres">
      <dgm:prSet presAssocID="{34206946-CD6A-4C53-88AC-35687EBA145A}" presName="hierRoot2" presStyleCnt="0">
        <dgm:presLayoutVars>
          <dgm:hierBranch val="init"/>
        </dgm:presLayoutVars>
      </dgm:prSet>
      <dgm:spPr/>
    </dgm:pt>
    <dgm:pt modelId="{83AD7DDE-7B0B-4001-B847-9E548FAB33F1}" type="pres">
      <dgm:prSet presAssocID="{34206946-CD6A-4C53-88AC-35687EBA145A}" presName="rootComposite" presStyleCnt="0"/>
      <dgm:spPr/>
    </dgm:pt>
    <dgm:pt modelId="{3A4F6BC7-54DF-4324-96F0-C7BFF06B91A1}" type="pres">
      <dgm:prSet presAssocID="{34206946-CD6A-4C53-88AC-35687EBA145A}" presName="rootText" presStyleLbl="node2" presStyleIdx="1" presStyleCnt="2" custScaleX="71464" custScaleY="40284">
        <dgm:presLayoutVars>
          <dgm:chPref val="3"/>
        </dgm:presLayoutVars>
      </dgm:prSet>
      <dgm:spPr/>
      <dgm:t>
        <a:bodyPr/>
        <a:lstStyle/>
        <a:p>
          <a:endParaRPr lang="en-AU"/>
        </a:p>
      </dgm:t>
    </dgm:pt>
    <dgm:pt modelId="{C6C490DF-28E3-4D63-81DF-93B1DC70CA2F}" type="pres">
      <dgm:prSet presAssocID="{34206946-CD6A-4C53-88AC-35687EBA145A}" presName="rootConnector" presStyleLbl="node2" presStyleIdx="1" presStyleCnt="2"/>
      <dgm:spPr/>
      <dgm:t>
        <a:bodyPr/>
        <a:lstStyle/>
        <a:p>
          <a:endParaRPr lang="en-AU"/>
        </a:p>
      </dgm:t>
    </dgm:pt>
    <dgm:pt modelId="{F07F31A7-DFFF-4742-9E48-18A73356E7AE}" type="pres">
      <dgm:prSet presAssocID="{34206946-CD6A-4C53-88AC-35687EBA145A}" presName="hierChild4" presStyleCnt="0"/>
      <dgm:spPr/>
    </dgm:pt>
    <dgm:pt modelId="{02C33912-84B9-486B-9F47-8391E2C35393}" type="pres">
      <dgm:prSet presAssocID="{34206946-CD6A-4C53-88AC-35687EBA145A}" presName="hierChild5" presStyleCnt="0"/>
      <dgm:spPr/>
    </dgm:pt>
    <dgm:pt modelId="{067C142E-EB01-4DF8-86F5-D002A471706D}" type="pres">
      <dgm:prSet presAssocID="{3BA48EC8-DD76-4D10-950F-20A58F38689E}" presName="hierChild3" presStyleCnt="0"/>
      <dgm:spPr/>
    </dgm:pt>
  </dgm:ptLst>
  <dgm:cxnLst>
    <dgm:cxn modelId="{F17441D5-04F6-4281-8828-67DD90603136}" type="presOf" srcId="{3BA48EC8-DD76-4D10-950F-20A58F38689E}" destId="{51D05862-77A6-49CA-B86A-AA6A987DE651}" srcOrd="0" destOrd="0" presId="urn:microsoft.com/office/officeart/2005/8/layout/orgChart1"/>
    <dgm:cxn modelId="{D2CCAF27-3C28-4041-BE33-A82563F68431}" type="presOf" srcId="{34206946-CD6A-4C53-88AC-35687EBA145A}" destId="{3A4F6BC7-54DF-4324-96F0-C7BFF06B91A1}" srcOrd="0" destOrd="0" presId="urn:microsoft.com/office/officeart/2005/8/layout/orgChart1"/>
    <dgm:cxn modelId="{62ACDFA7-2475-43DB-8F07-42553E68DE64}" srcId="{3BA48EC8-DD76-4D10-950F-20A58F38689E}" destId="{34206946-CD6A-4C53-88AC-35687EBA145A}" srcOrd="1" destOrd="0" parTransId="{968467F3-E576-490C-8F2A-4DDF5C0E5943}" sibTransId="{427D1262-1433-4D40-8FA9-D34C4A372508}"/>
    <dgm:cxn modelId="{54DDC093-70DD-4BD1-9505-A08F3A7CFFD0}" srcId="{3BA48EC8-DD76-4D10-950F-20A58F38689E}" destId="{289CEE79-DAE5-4277-A7E9-2EF8CC5C2FF3}" srcOrd="0" destOrd="0" parTransId="{663898E7-47FA-4ECB-8EC4-B6E77B154A11}" sibTransId="{483CE6AC-6BB3-4C57-A155-1034279E74D2}"/>
    <dgm:cxn modelId="{356AD45F-5994-4257-8872-F5AEB10943A0}" type="presOf" srcId="{3BA48EC8-DD76-4D10-950F-20A58F38689E}" destId="{F88A7001-B6B3-4061-80B3-EF0483C0DF9D}" srcOrd="1" destOrd="0" presId="urn:microsoft.com/office/officeart/2005/8/layout/orgChart1"/>
    <dgm:cxn modelId="{E5FEAF71-0E5A-410B-BD54-5B88061992B6}" type="presOf" srcId="{968467F3-E576-490C-8F2A-4DDF5C0E5943}" destId="{9D1568E5-2FBF-4B2B-9190-678FDCF1268B}" srcOrd="0" destOrd="0" presId="urn:microsoft.com/office/officeart/2005/8/layout/orgChart1"/>
    <dgm:cxn modelId="{3FB32BED-9C93-48BF-A43F-0170EA201559}" srcId="{55C55706-36CF-4263-9A54-3EFEDFC6EC80}" destId="{3BA48EC8-DD76-4D10-950F-20A58F38689E}" srcOrd="0" destOrd="0" parTransId="{0650E462-601D-43E2-B66B-CB6A63F4AAA9}" sibTransId="{FE1B0617-EE72-406F-86DF-E21B0BC050FB}"/>
    <dgm:cxn modelId="{019B725C-E797-4DB9-B988-1343AAC35A65}" type="presOf" srcId="{289CEE79-DAE5-4277-A7E9-2EF8CC5C2FF3}" destId="{75489440-3C2E-442A-97C2-F3D898477BBE}" srcOrd="0" destOrd="0" presId="urn:microsoft.com/office/officeart/2005/8/layout/orgChart1"/>
    <dgm:cxn modelId="{7FC67824-5D4C-4617-B281-CF3E5FA5D55B}" type="presOf" srcId="{289CEE79-DAE5-4277-A7E9-2EF8CC5C2FF3}" destId="{A8EBA426-DFA0-47BC-B4EE-15DFD839A543}" srcOrd="1" destOrd="0" presId="urn:microsoft.com/office/officeart/2005/8/layout/orgChart1"/>
    <dgm:cxn modelId="{23E21878-20CE-47B2-9B4A-50811DB8A7F6}" type="presOf" srcId="{34206946-CD6A-4C53-88AC-35687EBA145A}" destId="{C6C490DF-28E3-4D63-81DF-93B1DC70CA2F}" srcOrd="1" destOrd="0" presId="urn:microsoft.com/office/officeart/2005/8/layout/orgChart1"/>
    <dgm:cxn modelId="{A5C14501-EC7F-4D9F-B83E-A7049C3E40B2}" type="presOf" srcId="{663898E7-47FA-4ECB-8EC4-B6E77B154A11}" destId="{04D7D093-8DDF-4A6A-9D7F-458047159444}" srcOrd="0" destOrd="0" presId="urn:microsoft.com/office/officeart/2005/8/layout/orgChart1"/>
    <dgm:cxn modelId="{E08CC1F7-94DF-41FA-8614-96C7793CBA21}" type="presOf" srcId="{55C55706-36CF-4263-9A54-3EFEDFC6EC80}" destId="{22EBAEA3-7DB7-4ACD-B9FC-5085A2E2564A}" srcOrd="0" destOrd="0" presId="urn:microsoft.com/office/officeart/2005/8/layout/orgChart1"/>
    <dgm:cxn modelId="{1514C012-3859-40C7-AFFB-C137F0DEA8BC}" type="presParOf" srcId="{22EBAEA3-7DB7-4ACD-B9FC-5085A2E2564A}" destId="{07775822-C17F-494D-B9DF-0A8E04AD6633}" srcOrd="0" destOrd="0" presId="urn:microsoft.com/office/officeart/2005/8/layout/orgChart1"/>
    <dgm:cxn modelId="{AB3E513D-2D3A-4CF3-8A6E-ED29FCD88CC7}" type="presParOf" srcId="{07775822-C17F-494D-B9DF-0A8E04AD6633}" destId="{ADEBE746-9C77-4987-A1D6-4CCE9B6C60DF}" srcOrd="0" destOrd="0" presId="urn:microsoft.com/office/officeart/2005/8/layout/orgChart1"/>
    <dgm:cxn modelId="{FCEF7C3B-207E-4F7E-A4F9-25363AF29BCA}" type="presParOf" srcId="{ADEBE746-9C77-4987-A1D6-4CCE9B6C60DF}" destId="{51D05862-77A6-49CA-B86A-AA6A987DE651}" srcOrd="0" destOrd="0" presId="urn:microsoft.com/office/officeart/2005/8/layout/orgChart1"/>
    <dgm:cxn modelId="{FB1BEB2B-1368-4644-9291-2C20ED469339}" type="presParOf" srcId="{ADEBE746-9C77-4987-A1D6-4CCE9B6C60DF}" destId="{F88A7001-B6B3-4061-80B3-EF0483C0DF9D}" srcOrd="1" destOrd="0" presId="urn:microsoft.com/office/officeart/2005/8/layout/orgChart1"/>
    <dgm:cxn modelId="{54E63E87-80B8-4A8F-A6CA-7C28945B7EEC}" type="presParOf" srcId="{07775822-C17F-494D-B9DF-0A8E04AD6633}" destId="{12B54417-F6C8-4586-BDDB-EEBC0364C206}" srcOrd="1" destOrd="0" presId="urn:microsoft.com/office/officeart/2005/8/layout/orgChart1"/>
    <dgm:cxn modelId="{C654C8B4-2F1B-461B-A372-2203E8477791}" type="presParOf" srcId="{12B54417-F6C8-4586-BDDB-EEBC0364C206}" destId="{04D7D093-8DDF-4A6A-9D7F-458047159444}" srcOrd="0" destOrd="0" presId="urn:microsoft.com/office/officeart/2005/8/layout/orgChart1"/>
    <dgm:cxn modelId="{B43788AC-9417-4910-94DE-82F70DC7C58C}" type="presParOf" srcId="{12B54417-F6C8-4586-BDDB-EEBC0364C206}" destId="{7CFD40B6-9E2A-4785-AA24-0D669A3BB066}" srcOrd="1" destOrd="0" presId="urn:microsoft.com/office/officeart/2005/8/layout/orgChart1"/>
    <dgm:cxn modelId="{E7E0FC0B-4103-4B2D-BBD8-89333A40038B}" type="presParOf" srcId="{7CFD40B6-9E2A-4785-AA24-0D669A3BB066}" destId="{38A2456E-149C-4C75-B558-012B32DE9A71}" srcOrd="0" destOrd="0" presId="urn:microsoft.com/office/officeart/2005/8/layout/orgChart1"/>
    <dgm:cxn modelId="{D5BE9B43-3FA1-449E-A7ED-A23FACB5E586}" type="presParOf" srcId="{38A2456E-149C-4C75-B558-012B32DE9A71}" destId="{75489440-3C2E-442A-97C2-F3D898477BBE}" srcOrd="0" destOrd="0" presId="urn:microsoft.com/office/officeart/2005/8/layout/orgChart1"/>
    <dgm:cxn modelId="{83C531AE-6AF3-45BB-B861-EB26EB307F64}" type="presParOf" srcId="{38A2456E-149C-4C75-B558-012B32DE9A71}" destId="{A8EBA426-DFA0-47BC-B4EE-15DFD839A543}" srcOrd="1" destOrd="0" presId="urn:microsoft.com/office/officeart/2005/8/layout/orgChart1"/>
    <dgm:cxn modelId="{2DFCF594-3E9C-4816-946A-CAAA86C01700}" type="presParOf" srcId="{7CFD40B6-9E2A-4785-AA24-0D669A3BB066}" destId="{4B86A26A-C73D-44B6-B094-3DADB15D85DD}" srcOrd="1" destOrd="0" presId="urn:microsoft.com/office/officeart/2005/8/layout/orgChart1"/>
    <dgm:cxn modelId="{A3DD302B-76B7-4749-8A20-C7E9EDEBF044}" type="presParOf" srcId="{7CFD40B6-9E2A-4785-AA24-0D669A3BB066}" destId="{AB39E66C-EDFC-48A5-AA25-68185C306FBC}" srcOrd="2" destOrd="0" presId="urn:microsoft.com/office/officeart/2005/8/layout/orgChart1"/>
    <dgm:cxn modelId="{853F3B80-B664-47FC-8519-D5DC0BED7907}" type="presParOf" srcId="{12B54417-F6C8-4586-BDDB-EEBC0364C206}" destId="{9D1568E5-2FBF-4B2B-9190-678FDCF1268B}" srcOrd="2" destOrd="0" presId="urn:microsoft.com/office/officeart/2005/8/layout/orgChart1"/>
    <dgm:cxn modelId="{28954B78-EEB3-45DD-B294-4487BA2E5620}" type="presParOf" srcId="{12B54417-F6C8-4586-BDDB-EEBC0364C206}" destId="{366345FE-BC08-4A44-9232-9F092B02BA04}" srcOrd="3" destOrd="0" presId="urn:microsoft.com/office/officeart/2005/8/layout/orgChart1"/>
    <dgm:cxn modelId="{F890A640-6A8B-4943-B15E-43F9B6DA4E1C}" type="presParOf" srcId="{366345FE-BC08-4A44-9232-9F092B02BA04}" destId="{83AD7DDE-7B0B-4001-B847-9E548FAB33F1}" srcOrd="0" destOrd="0" presId="urn:microsoft.com/office/officeart/2005/8/layout/orgChart1"/>
    <dgm:cxn modelId="{CF807998-4194-4FDC-95DD-D41326C4ECE5}" type="presParOf" srcId="{83AD7DDE-7B0B-4001-B847-9E548FAB33F1}" destId="{3A4F6BC7-54DF-4324-96F0-C7BFF06B91A1}" srcOrd="0" destOrd="0" presId="urn:microsoft.com/office/officeart/2005/8/layout/orgChart1"/>
    <dgm:cxn modelId="{F9B5A99F-FCB1-4037-BEE0-591716B407DB}" type="presParOf" srcId="{83AD7DDE-7B0B-4001-B847-9E548FAB33F1}" destId="{C6C490DF-28E3-4D63-81DF-93B1DC70CA2F}" srcOrd="1" destOrd="0" presId="urn:microsoft.com/office/officeart/2005/8/layout/orgChart1"/>
    <dgm:cxn modelId="{DB75F155-1D08-4690-8A28-9A2F0614BF01}" type="presParOf" srcId="{366345FE-BC08-4A44-9232-9F092B02BA04}" destId="{F07F31A7-DFFF-4742-9E48-18A73356E7AE}" srcOrd="1" destOrd="0" presId="urn:microsoft.com/office/officeart/2005/8/layout/orgChart1"/>
    <dgm:cxn modelId="{AA80AF42-AF6C-46D0-88DB-E6BA6AEB4AC0}" type="presParOf" srcId="{366345FE-BC08-4A44-9232-9F092B02BA04}" destId="{02C33912-84B9-486B-9F47-8391E2C35393}" srcOrd="2" destOrd="0" presId="urn:microsoft.com/office/officeart/2005/8/layout/orgChart1"/>
    <dgm:cxn modelId="{D5BF2D98-438D-4D55-9B1B-9C6FEF1A31A0}" type="presParOf" srcId="{07775822-C17F-494D-B9DF-0A8E04AD6633}" destId="{067C142E-EB01-4DF8-86F5-D002A471706D}" srcOrd="2" destOrd="0" presId="urn:microsoft.com/office/officeart/2005/8/layout/orgChart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2A1088-5679-4514-BC82-D851A9E768BF}" type="datetimeFigureOut">
              <a:rPr lang="en-US" smtClean="0"/>
              <a:pPr/>
              <a:t>6/1/2015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0C8E73-3DA5-4A66-AACA-774ADC314DC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ndex 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1752600"/>
            <a:ext cx="3467100" cy="436854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00200" y="685800"/>
            <a:ext cx="39624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8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স্বাগতম </a:t>
            </a:r>
            <a:endParaRPr lang="en-US" sz="88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228600"/>
            <a:ext cx="288893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বেঞ্চ ড্রিলিং পদ্ধতি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-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bn-IN" dirty="0" smtClean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1028" name="Object 4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3556000" y="2667000"/>
          <a:ext cx="1625600" cy="1371600"/>
        </p:xfrm>
        <a:graphic>
          <a:graphicData uri="http://schemas.openxmlformats.org/presentationml/2006/ole">
            <p:oleObj spid="_x0000_s21506" name="Packager Shell Object" showAsIcon="1" r:id="rId3" imgW="914400" imgH="771480" progId="Package">
              <p:embed/>
            </p:oleObj>
          </a:graphicData>
        </a:graphic>
      </p:graphicFrame>
      <p:sp>
        <p:nvSpPr>
          <p:cNvPr id="8" name="Rectangle 7"/>
          <p:cNvSpPr/>
          <p:nvPr/>
        </p:nvSpPr>
        <p:spPr>
          <a:xfrm>
            <a:off x="2386521" y="6324600"/>
            <a:ext cx="40904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http://youtube.com/watch?v=zf9rgvzjkpY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0" y="304800"/>
            <a:ext cx="2514600" cy="707886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দ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লগত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কাজ 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381000" y="1974083"/>
          <a:ext cx="8458200" cy="4292366"/>
        </p:xfrm>
        <a:graphic>
          <a:graphicData uri="http://schemas.openxmlformats.org/drawingml/2006/table">
            <a:tbl>
              <a:tblPr firstRow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566472"/>
                <a:gridCol w="6891728"/>
              </a:tblGrid>
              <a:tr h="484780">
                <a:tc>
                  <a:txBody>
                    <a:bodyPr/>
                    <a:lstStyle/>
                    <a:p>
                      <a:r>
                        <a:rPr lang="bn-IN" sz="28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দলের নাম</a:t>
                      </a:r>
                      <a:endParaRPr lang="en-US" sz="28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IN" sz="28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বিষয়</a:t>
                      </a:r>
                      <a:endParaRPr lang="en-US" sz="28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86547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latin typeface="NikoshBAN" pitchFamily="2" charset="0"/>
                          <a:cs typeface="NikoshBAN" pitchFamily="2" charset="0"/>
                        </a:rPr>
                        <a:t>“ক”</a:t>
                      </a:r>
                      <a:r>
                        <a:rPr lang="en-US" sz="2800" baseline="0" dirty="0" smtClean="0">
                          <a:latin typeface="NikoshBAN" pitchFamily="2" charset="0"/>
                          <a:cs typeface="NikoshBAN" pitchFamily="2" charset="0"/>
                        </a:rPr>
                        <a:t> দল</a:t>
                      </a:r>
                      <a:endParaRPr lang="bn-IN" sz="2800" dirty="0" smtClean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28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ড্রিল মেশিনের বিভিন্ন অং</a:t>
                      </a:r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শের</a:t>
                      </a:r>
                      <a:r>
                        <a:rPr lang="bn-IN" sz="28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কাজ </a:t>
                      </a:r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লিখ।</a:t>
                      </a:r>
                      <a:r>
                        <a:rPr lang="bn-IN" sz="28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</a:p>
                  </a:txBody>
                  <a:tcPr/>
                </a:tc>
              </a:tr>
              <a:tr h="88401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latin typeface="NikoshBAN" pitchFamily="2" charset="0"/>
                          <a:cs typeface="NikoshBAN" pitchFamily="2" charset="0"/>
                        </a:rPr>
                        <a:t>“খ”</a:t>
                      </a:r>
                      <a:r>
                        <a:rPr lang="en-US" sz="2800" baseline="0" dirty="0" smtClean="0">
                          <a:latin typeface="NikoshBAN" pitchFamily="2" charset="0"/>
                          <a:cs typeface="NikoshBAN" pitchFamily="2" charset="0"/>
                        </a:rPr>
                        <a:t> দল</a:t>
                      </a:r>
                      <a:endParaRPr lang="bn-IN" sz="2800" dirty="0" smtClean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2800" dirty="0" smtClean="0">
                          <a:latin typeface="NikoshBAN" pitchFamily="2" charset="0"/>
                          <a:cs typeface="NikoshBAN" pitchFamily="2" charset="0"/>
                        </a:rPr>
                        <a:t>সঠিক</a:t>
                      </a:r>
                      <a:r>
                        <a:rPr lang="bn-IN" sz="28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bn-IN" sz="2800" dirty="0" smtClean="0">
                          <a:latin typeface="NikoshBAN" pitchFamily="2" charset="0"/>
                          <a:cs typeface="NikoshBAN" pitchFamily="2" charset="0"/>
                        </a:rPr>
                        <a:t>ড্রিল বিট </a:t>
                      </a:r>
                      <a:r>
                        <a:rPr lang="en-US" sz="2800" dirty="0" smtClean="0">
                          <a:latin typeface="NikoshBAN" pitchFamily="2" charset="0"/>
                          <a:cs typeface="NikoshBAN" pitchFamily="2" charset="0"/>
                        </a:rPr>
                        <a:t>নির্বাচন</a:t>
                      </a:r>
                      <a:r>
                        <a:rPr lang="en-US" sz="2800" baseline="0" dirty="0" smtClean="0">
                          <a:latin typeface="NikoshBAN" pitchFamily="2" charset="0"/>
                          <a:cs typeface="NikoshBAN" pitchFamily="2" charset="0"/>
                        </a:rPr>
                        <a:t> পদ্ধতি ব</a:t>
                      </a:r>
                      <a:r>
                        <a:rPr lang="en-US" sz="2800" dirty="0" smtClean="0">
                          <a:latin typeface="NikoshBAN" pitchFamily="2" charset="0"/>
                          <a:cs typeface="NikoshBAN" pitchFamily="2" charset="0"/>
                        </a:rPr>
                        <a:t>র্</a:t>
                      </a:r>
                      <a:r>
                        <a:rPr lang="en-US" sz="2800" baseline="0" dirty="0" smtClean="0">
                          <a:latin typeface="NikoshBAN" pitchFamily="2" charset="0"/>
                          <a:cs typeface="NikoshBAN" pitchFamily="2" charset="0"/>
                        </a:rPr>
                        <a:t>ণনা</a:t>
                      </a:r>
                      <a:r>
                        <a:rPr lang="bn-IN" sz="2800" baseline="0" dirty="0" smtClean="0">
                          <a:latin typeface="NikoshBAN" pitchFamily="2" charset="0"/>
                          <a:cs typeface="NikoshBAN" pitchFamily="2" charset="0"/>
                        </a:rPr>
                        <a:t> কর ।</a:t>
                      </a:r>
                      <a:endParaRPr lang="en-US" sz="280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dirty="0" smtClean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98192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latin typeface="NikoshBAN" pitchFamily="2" charset="0"/>
                          <a:cs typeface="NikoshBAN" pitchFamily="2" charset="0"/>
                        </a:rPr>
                        <a:t>“গ”</a:t>
                      </a:r>
                      <a:r>
                        <a:rPr lang="en-US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 দল</a:t>
                      </a:r>
                      <a:endParaRPr lang="bn-IN" sz="240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28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ড্রিলিং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এর</a:t>
                      </a:r>
                      <a:r>
                        <a:rPr lang="bn-IN" sz="28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dirty="0" smtClean="0">
                          <a:latin typeface="NikoshBAN" pitchFamily="2" charset="0"/>
                          <a:cs typeface="NikoshBAN" pitchFamily="2" charset="0"/>
                        </a:rPr>
                        <a:t>ধাপগুলি</a:t>
                      </a:r>
                      <a:r>
                        <a:rPr lang="bn-IN" sz="2800" dirty="0" smtClean="0">
                          <a:latin typeface="NikoshBAN" pitchFamily="2" charset="0"/>
                          <a:cs typeface="NikoshBAN" pitchFamily="2" charset="0"/>
                        </a:rPr>
                        <a:t> বর্ণনা </a:t>
                      </a:r>
                      <a:r>
                        <a:rPr lang="en-US" sz="2800" dirty="0" smtClean="0">
                          <a:latin typeface="NikoshBAN" pitchFamily="2" charset="0"/>
                          <a:cs typeface="NikoshBAN" pitchFamily="2" charset="0"/>
                        </a:rPr>
                        <a:t>কর।</a:t>
                      </a:r>
                    </a:p>
                  </a:txBody>
                  <a:tcPr/>
                </a:tc>
              </a:tr>
              <a:tr h="98192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latin typeface="NikoshBAN" pitchFamily="2" charset="0"/>
                          <a:cs typeface="NikoshBAN" pitchFamily="2" charset="0"/>
                        </a:rPr>
                        <a:t>“ঘ”</a:t>
                      </a:r>
                      <a:r>
                        <a:rPr lang="en-US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 দল</a:t>
                      </a:r>
                      <a:endParaRPr lang="bn-IN" sz="240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bn-IN" sz="2400" dirty="0" smtClean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2800" dirty="0" smtClean="0">
                          <a:latin typeface="NikoshBAN" pitchFamily="2" charset="0"/>
                          <a:cs typeface="NikoshBAN" pitchFamily="2" charset="0"/>
                        </a:rPr>
                        <a:t>ড্রিলিংক</a:t>
                      </a:r>
                      <a:r>
                        <a:rPr lang="en-US" sz="2800" dirty="0" smtClean="0">
                          <a:latin typeface="NikoshBAN" pitchFamily="2" charset="0"/>
                          <a:cs typeface="NikoshBAN" pitchFamily="2" charset="0"/>
                        </a:rPr>
                        <a:t>রার সময় </a:t>
                      </a:r>
                      <a:r>
                        <a:rPr lang="bn-IN" sz="2800" dirty="0" smtClean="0">
                          <a:latin typeface="NikoshBAN" pitchFamily="2" charset="0"/>
                          <a:cs typeface="NikoshBAN" pitchFamily="2" charset="0"/>
                        </a:rPr>
                        <a:t>পালনীয় সতর্কতাসমূহ</a:t>
                      </a:r>
                      <a:r>
                        <a:rPr lang="en-US" sz="2800" dirty="0" smtClean="0">
                          <a:latin typeface="NikoshBAN" pitchFamily="2" charset="0"/>
                          <a:cs typeface="NikoshBAN" pitchFamily="2" charset="0"/>
                        </a:rPr>
                        <a:t> লি</a:t>
                      </a:r>
                      <a:r>
                        <a:rPr lang="bn-IN" sz="2800" dirty="0" smtClean="0">
                          <a:latin typeface="NikoshBAN" pitchFamily="2" charset="0"/>
                          <a:cs typeface="NikoshBAN" pitchFamily="2" charset="0"/>
                        </a:rPr>
                        <a:t>খ</a:t>
                      </a:r>
                      <a:r>
                        <a:rPr lang="en-US" sz="2800" dirty="0" smtClean="0">
                          <a:latin typeface="NikoshBAN" pitchFamily="2" charset="0"/>
                          <a:cs typeface="NikoshBAN" pitchFamily="2" charset="0"/>
                        </a:rPr>
                        <a:t>।</a:t>
                      </a:r>
                      <a:r>
                        <a:rPr lang="en-US" sz="28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2800" dirty="0" smtClean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52800" y="228600"/>
            <a:ext cx="2209800" cy="707886"/>
          </a:xfrm>
          <a:prstGeom prst="rect">
            <a:avLst/>
          </a:prstGeom>
          <a:solidFill>
            <a:schemeClr val="bg1"/>
          </a:solidFill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1662767"/>
            <a:ext cx="61722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ড্রিলিং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বুঝায়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?</a:t>
            </a:r>
          </a:p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২।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বিভিন্ন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ড্রিল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মেশিনের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বল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।</a:t>
            </a:r>
          </a:p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৩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ড্রিল মেশিনের বিভিন্ন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অংশের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বল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4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ড্রিলিংক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রার সময়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নিরাপত্তা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মুলক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সরঞ্জামাদি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bn-IN" sz="2800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971800" y="228600"/>
            <a:ext cx="2895600" cy="762000"/>
          </a:xfrm>
          <a:prstGeom prst="rect">
            <a:avLst/>
          </a:prstGeom>
          <a:solidFill>
            <a:schemeClr val="bg1"/>
          </a:solidFill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বাড়ীর কাজ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752600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একটি বৈদ্যুতিক বেঞ্চ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ড্রিল মেশিনের ফ্রীহ্যান্ড চিত্র অংঙ্কন করে,</a:t>
            </a: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বিভিন্ন অংশের নাম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চিহ্নিত কর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Program Files (x86)\Microsoft Office\MEDIA\CAGCAT10\j0234131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1295400"/>
            <a:ext cx="6019800" cy="5562600"/>
          </a:xfrm>
          <a:prstGeom prst="rect">
            <a:avLst/>
          </a:prstGeom>
          <a:noFill/>
        </p:spPr>
      </p:pic>
      <p:sp>
        <p:nvSpPr>
          <p:cNvPr id="3" name="Oval Callout 2"/>
          <p:cNvSpPr/>
          <p:nvPr/>
        </p:nvSpPr>
        <p:spPr>
          <a:xfrm>
            <a:off x="5943600" y="533400"/>
            <a:ext cx="2819400" cy="2057400"/>
          </a:xfrm>
          <a:prstGeom prst="wedgeEllipseCallout">
            <a:avLst>
              <a:gd name="adj1" fmla="val -75651"/>
              <a:gd name="adj2" fmla="val 7794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OK</a:t>
            </a:r>
          </a:p>
          <a:p>
            <a:pPr algn="ctr"/>
            <a:r>
              <a:rPr lang="bn-IN" sz="4400" b="1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4400" b="1" dirty="0" smtClean="0">
              <a:solidFill>
                <a:schemeClr val="accent2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67000" y="685800"/>
            <a:ext cx="2819400" cy="8382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00600" y="3764340"/>
            <a:ext cx="3276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শ্রেণীঃ-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দশম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bn-IN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বিষয়ঃ- ওয়েল্ডিং অ্যান্ড ফেব্রিকেশন-২   </a:t>
            </a: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ঃ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- ৪৫ মিনিট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3166408"/>
            <a:ext cx="37338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নামঃ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সফিকুল ইসলাম</a:t>
            </a:r>
          </a:p>
          <a:p>
            <a:pPr>
              <a:buNone/>
            </a:pP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জুনিয়র ইন্সঃ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ওয়েল্ডিং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)</a:t>
            </a:r>
            <a:endParaRPr lang="bn-IN" sz="3200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টেকনিক্যাল  স্কুল ও  কলেজ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নারায়নগঞ্জ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rot="5400000">
            <a:off x="2743200" y="3810000"/>
            <a:ext cx="274320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rot="5400000">
            <a:off x="2895600" y="3962400"/>
            <a:ext cx="274320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rot="5400000">
            <a:off x="3048000" y="4114800"/>
            <a:ext cx="274320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Down Arrow 7"/>
          <p:cNvSpPr/>
          <p:nvPr/>
        </p:nvSpPr>
        <p:spPr>
          <a:xfrm>
            <a:off x="4572000" y="2590800"/>
            <a:ext cx="2971800" cy="1143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শিক্ষার্থী-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9" name="Down Arrow 8"/>
          <p:cNvSpPr/>
          <p:nvPr/>
        </p:nvSpPr>
        <p:spPr>
          <a:xfrm>
            <a:off x="381000" y="2133600"/>
            <a:ext cx="2971800" cy="1143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শিক্ষক-</a:t>
            </a:r>
            <a:endParaRPr lang="en-US" sz="3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0514_2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219200"/>
            <a:ext cx="7265310" cy="477220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209800" y="228600"/>
            <a:ext cx="39624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ড্রিলিং পদ্ধতি 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2438401"/>
            <a:ext cx="8458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এই পাঠ শেষে শিক্ষার্থীরা 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……..</a:t>
            </a:r>
          </a:p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১।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ড্রিলিং কী তা বলতে পারবে ।</a:t>
            </a:r>
          </a:p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২।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ড্রিল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মেশিনের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প্রকারভেদ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বলতে পারবে ।</a:t>
            </a:r>
          </a:p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৩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ড্রিল মেশিনের বিভিন্ন যন্ত্রাংশ চিহ্নিত করতে পারবে।</a:t>
            </a: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4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ড্রিলিংক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রার সময়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পালনীয় সতর্কতাসমূহ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লি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খতে পারবে 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352800" y="228600"/>
            <a:ext cx="2362200" cy="83820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শিখনফল-</a:t>
            </a:r>
            <a:endParaRPr lang="en-US" sz="4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762000" y="609600"/>
          <a:ext cx="7620000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352800" y="6211669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bn-IN" dirty="0" smtClean="0"/>
          </a:p>
          <a:p>
            <a:endParaRPr lang="en-US" dirty="0"/>
          </a:p>
        </p:txBody>
      </p:sp>
      <p:pic>
        <p:nvPicPr>
          <p:cNvPr id="2051" name="Picture 3" descr="C:\Users\User.TTTC.UserTTTC-PC\Desktop\n.tsc\qqqqq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77000" y="3048000"/>
            <a:ext cx="2514600" cy="1752600"/>
          </a:xfrm>
          <a:prstGeom prst="rect">
            <a:avLst/>
          </a:prstGeom>
          <a:noFill/>
        </p:spPr>
      </p:pic>
      <p:sp>
        <p:nvSpPr>
          <p:cNvPr id="19" name="Rectangle 18"/>
          <p:cNvSpPr/>
          <p:nvPr/>
        </p:nvSpPr>
        <p:spPr>
          <a:xfrm>
            <a:off x="3505200" y="4953000"/>
            <a:ext cx="24737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০২.ইলেকট্রিক হ্যান্ডড্রিল 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400800" y="4953000"/>
            <a:ext cx="25202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০৩.নিউমেটিক হ্যান্ড ড্রিল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9" name="Picture 4" descr="C:\Users\User.TTTC.UserTTTC-PC\Desktop\n.tsc\New folder\kk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2819400"/>
            <a:ext cx="2971800" cy="1981200"/>
          </a:xfrm>
          <a:prstGeom prst="rect">
            <a:avLst/>
          </a:prstGeom>
          <a:noFill/>
        </p:spPr>
      </p:pic>
      <p:sp>
        <p:nvSpPr>
          <p:cNvPr id="30" name="Rectangle 29"/>
          <p:cNvSpPr/>
          <p:nvPr/>
        </p:nvSpPr>
        <p:spPr>
          <a:xfrm>
            <a:off x="609600" y="4876800"/>
            <a:ext cx="22717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০১.সাধারন হ্যান্ড ড্রিল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Down Arrow 14"/>
          <p:cNvSpPr/>
          <p:nvPr/>
        </p:nvSpPr>
        <p:spPr>
          <a:xfrm>
            <a:off x="2514600" y="533400"/>
            <a:ext cx="4191000" cy="1447800"/>
          </a:xfrm>
          <a:prstGeom prst="downArrow">
            <a:avLst>
              <a:gd name="adj1" fmla="val 66112"/>
              <a:gd name="adj2" fmla="val 4261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হস্ত চালিত পোর্টেবল </a:t>
            </a:r>
            <a:endParaRPr lang="en-US" sz="24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ড্রিল মেশিন</a:t>
            </a:r>
            <a:endParaRPr lang="en-AU" sz="2400" b="1" dirty="0"/>
          </a:p>
        </p:txBody>
      </p:sp>
      <p:grpSp>
        <p:nvGrpSpPr>
          <p:cNvPr id="17" name="Group 16"/>
          <p:cNvGrpSpPr/>
          <p:nvPr/>
        </p:nvGrpSpPr>
        <p:grpSpPr>
          <a:xfrm>
            <a:off x="3429000" y="2971800"/>
            <a:ext cx="2438400" cy="1752600"/>
            <a:chOff x="2895600" y="2362200"/>
            <a:chExt cx="2438400" cy="1752600"/>
          </a:xfrm>
        </p:grpSpPr>
        <p:pic>
          <p:nvPicPr>
            <p:cNvPr id="18" name="Picture 5" descr="C:\Users\User.TTTC.UserTTTC-PC\Desktop\n.tsc\New folder\images01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895600" y="2362200"/>
              <a:ext cx="2438400" cy="1726748"/>
            </a:xfrm>
            <a:prstGeom prst="rect">
              <a:avLst/>
            </a:prstGeom>
            <a:noFill/>
          </p:spPr>
        </p:pic>
        <p:sp>
          <p:nvSpPr>
            <p:cNvPr id="20" name="Oval 19"/>
            <p:cNvSpPr/>
            <p:nvPr/>
          </p:nvSpPr>
          <p:spPr>
            <a:xfrm>
              <a:off x="3276600" y="3048000"/>
              <a:ext cx="1219200" cy="10668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  <p:bldP spid="3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.TTTC.UserTTTC-PC\Desktop\n.tsc\New folder\Industrial-Type-Bench-Drilling-Machine-Z41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2209800"/>
            <a:ext cx="1905000" cy="3048000"/>
          </a:xfrm>
          <a:prstGeom prst="rect">
            <a:avLst/>
          </a:prstGeom>
          <a:noFill/>
        </p:spPr>
      </p:pic>
      <p:pic>
        <p:nvPicPr>
          <p:cNvPr id="3075" name="Picture 3" descr="C:\Users\User.TTTC.UserTTTC-PC\Desktop\n.tsc\imagesoooooooooooooooooo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77000" y="2438400"/>
            <a:ext cx="2233448" cy="2743200"/>
          </a:xfrm>
          <a:prstGeom prst="rect">
            <a:avLst/>
          </a:prstGeom>
          <a:noFill/>
        </p:spPr>
      </p:pic>
      <p:sp>
        <p:nvSpPr>
          <p:cNvPr id="3077" name="AutoShape 5" descr="Image result for manual old bench drill machin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026" name="Picture 2" descr="C:\Users\User.TTTC.UserTTTC-PC\Desktop\ddd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0999" y="2514600"/>
            <a:ext cx="2328333" cy="2819400"/>
          </a:xfrm>
          <a:prstGeom prst="rect">
            <a:avLst/>
          </a:prstGeom>
          <a:noFill/>
        </p:spPr>
      </p:pic>
      <p:sp>
        <p:nvSpPr>
          <p:cNvPr id="17" name="Rectangle 16"/>
          <p:cNvSpPr/>
          <p:nvPr/>
        </p:nvSpPr>
        <p:spPr>
          <a:xfrm>
            <a:off x="0" y="5410200"/>
            <a:ext cx="2514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০১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হস্ত চালিত বেঞ্চ 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   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ড্রিল মেশিন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429000" y="5410200"/>
            <a:ext cx="2133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০২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 বৈদ্যুতিক বেঞ্চ 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ড্রিল মেশিন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553200" y="5334000"/>
            <a:ext cx="2438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০৩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প্যাডেস্ট্যাল 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   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ড্রিল মেশিন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Down Arrow 12"/>
          <p:cNvSpPr/>
          <p:nvPr/>
        </p:nvSpPr>
        <p:spPr>
          <a:xfrm>
            <a:off x="2514600" y="533400"/>
            <a:ext cx="4191000" cy="1447800"/>
          </a:xfrm>
          <a:prstGeom prst="downArrow">
            <a:avLst>
              <a:gd name="adj1" fmla="val 66112"/>
              <a:gd name="adj2" fmla="val 4261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স্থায়ীভাবে স্থাপিত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ড্রিল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মেশিন</a:t>
            </a:r>
            <a:endParaRPr lang="en-AU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3124200" y="533400"/>
            <a:ext cx="31902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ড্রিল মেশিনের বিভিন্ন অংশ সমূহ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762000" y="1066800"/>
            <a:ext cx="7467600" cy="5715000"/>
            <a:chOff x="990600" y="0"/>
            <a:chExt cx="6987386" cy="5181600"/>
          </a:xfrm>
        </p:grpSpPr>
        <p:pic>
          <p:nvPicPr>
            <p:cNvPr id="2050" name="Picture 2" descr="C:\Users\User.TTTC.UserTTTC-PC\Desktop\n.tsc\New folder\843546269_365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447800" y="0"/>
              <a:ext cx="6530186" cy="5181600"/>
            </a:xfrm>
            <a:prstGeom prst="rect">
              <a:avLst/>
            </a:prstGeom>
            <a:noFill/>
          </p:spPr>
        </p:pic>
        <p:sp>
          <p:nvSpPr>
            <p:cNvPr id="17" name="Rectangle 16"/>
            <p:cNvSpPr/>
            <p:nvPr/>
          </p:nvSpPr>
          <p:spPr>
            <a:xfrm>
              <a:off x="1752600" y="1828800"/>
              <a:ext cx="1066800" cy="533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ম</a:t>
              </a:r>
              <a:r>
                <a:rPr lang="bn-IN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টর</a:t>
              </a:r>
              <a:endParaRPr lang="en-AU" sz="2400" dirty="0">
                <a:solidFill>
                  <a:schemeClr val="tx1"/>
                </a:solidFill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6324600" y="1295400"/>
              <a:ext cx="1600200" cy="533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লিফট</a:t>
              </a:r>
              <a:r>
                <a:rPr lang="en-US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IN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হ্যান্ডল</a:t>
              </a:r>
              <a:endParaRPr lang="en-AU" sz="2400" dirty="0">
                <a:solidFill>
                  <a:schemeClr val="tx1"/>
                </a:solidFill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2438400" y="2590800"/>
              <a:ext cx="1447800" cy="533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স্ট্যান্ড কলাম</a:t>
              </a:r>
              <a:endParaRPr lang="en-AU" sz="2400" dirty="0">
                <a:solidFill>
                  <a:schemeClr val="tx1"/>
                </a:solidFill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905000" y="4114800"/>
              <a:ext cx="990600" cy="533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বেইস</a:t>
              </a:r>
              <a:endParaRPr lang="en-AU" sz="2400" dirty="0">
                <a:solidFill>
                  <a:schemeClr val="tx1"/>
                </a:solidFill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990600" y="304800"/>
              <a:ext cx="1676400" cy="533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বেল্ট কভার</a:t>
              </a:r>
              <a:endParaRPr lang="en-AU" sz="2400" dirty="0">
                <a:solidFill>
                  <a:schemeClr val="tx1"/>
                </a:solidFill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5791200" y="2133600"/>
              <a:ext cx="2133600" cy="685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2400" dirty="0">
                <a:solidFill>
                  <a:schemeClr val="tx1"/>
                </a:solidFill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6400800" y="3124200"/>
              <a:ext cx="1295400" cy="533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টেবিল </a:t>
              </a:r>
              <a:endParaRPr lang="en-AU" sz="2400" dirty="0">
                <a:solidFill>
                  <a:schemeClr val="tx1"/>
                </a:solidFill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4876800" y="2895600"/>
              <a:ext cx="1295400" cy="533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ড্রিলিচাক </a:t>
              </a:r>
              <a:endParaRPr lang="en-AU" sz="2400" dirty="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User.TTTC.UserTTTC-PC\Desktop\n.tsc\New folder\images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00800" y="228600"/>
            <a:ext cx="2457450" cy="1981200"/>
          </a:xfrm>
          <a:prstGeom prst="rect">
            <a:avLst/>
          </a:prstGeom>
          <a:noFill/>
        </p:spPr>
      </p:pic>
      <p:pic>
        <p:nvPicPr>
          <p:cNvPr id="4" name="Picture 4" descr="C:\Users\User.TTTC.UserTTTC-PC\Desktop\n.tsc\New folder\kk (8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5" y="3200400"/>
            <a:ext cx="2143125" cy="2143125"/>
          </a:xfrm>
          <a:prstGeom prst="rect">
            <a:avLst/>
          </a:prstGeom>
          <a:noFill/>
        </p:spPr>
      </p:pic>
      <p:pic>
        <p:nvPicPr>
          <p:cNvPr id="5" name="Picture 5" descr="C:\Users\User.TTTC.UserTTTC-PC\Desktop\n.tsc\New folder\SEN4450750K_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7769" y="3352800"/>
            <a:ext cx="2581032" cy="2057400"/>
          </a:xfrm>
          <a:prstGeom prst="rect">
            <a:avLst/>
          </a:prstGeom>
          <a:noFill/>
        </p:spPr>
      </p:pic>
      <p:pic>
        <p:nvPicPr>
          <p:cNvPr id="7" name="Picture 6" descr="C:\Users\User.TTTC.UserTTTC-PC\Desktop\n.tsc\New folder\kk (3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77768" y="304800"/>
            <a:ext cx="2389632" cy="2133600"/>
          </a:xfrm>
          <a:prstGeom prst="rect">
            <a:avLst/>
          </a:prstGeom>
          <a:noFill/>
        </p:spPr>
      </p:pic>
      <p:pic>
        <p:nvPicPr>
          <p:cNvPr id="9" name="Picture 8" descr="kk (4)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53175" y="3200400"/>
            <a:ext cx="2215816" cy="2286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78512" y="2602468"/>
            <a:ext cx="1050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বেল্ট ও পুলি</a:t>
            </a:r>
          </a:p>
        </p:txBody>
      </p:sp>
      <p:sp>
        <p:nvSpPr>
          <p:cNvPr id="11" name="TextBox 10"/>
          <p:cNvSpPr txBox="1"/>
          <p:nvPr/>
        </p:nvSpPr>
        <p:spPr>
          <a:xfrm flipH="1">
            <a:off x="4343400" y="25146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মটর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135057" y="2526268"/>
            <a:ext cx="869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ড্রিল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চাক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95417" y="5879068"/>
            <a:ext cx="7841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ড্রিল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বিট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444768" y="5867400"/>
            <a:ext cx="1127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টেবিল ভাইস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831861" y="5955268"/>
            <a:ext cx="8595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 ড্রিল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সেট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Picture 15" descr="C:\Users\User.TTTC.UserTTTC-PC\Desktop\n.tsc\New folder\kk (12).jpg"/>
          <p:cNvPicPr>
            <a:picLocks noChangeAspect="1" noChangeArrowheads="1"/>
          </p:cNvPicPr>
          <p:nvPr/>
        </p:nvPicPr>
        <p:blipFill>
          <a:blip r:embed="rId7"/>
          <a:srcRect l="3321" t="5545" r="56160" b="12665"/>
          <a:stretch>
            <a:fillRect/>
          </a:stretch>
        </p:blipFill>
        <p:spPr bwMode="auto">
          <a:xfrm>
            <a:off x="381000" y="304800"/>
            <a:ext cx="2438400" cy="1981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izan1">
      <a:majorFont>
        <a:latin typeface="NikoshBAN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1121</TotalTime>
  <Words>273</Words>
  <Application>Microsoft Office PowerPoint</Application>
  <PresentationFormat>On-screen Show (4:3)</PresentationFormat>
  <Paragraphs>71</Paragraphs>
  <Slides>14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Office Theme</vt:lpstr>
      <vt:lpstr>Packager Shell Object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Use.TTTC</dc:creator>
  <cp:lastModifiedBy>u 1</cp:lastModifiedBy>
  <cp:revision>263</cp:revision>
  <dcterms:created xsi:type="dcterms:W3CDTF">2006-08-16T00:00:00Z</dcterms:created>
  <dcterms:modified xsi:type="dcterms:W3CDTF">2015-06-01T07:31:15Z</dcterms:modified>
</cp:coreProperties>
</file>