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8" r:id="rId6"/>
    <p:sldId id="262" r:id="rId7"/>
    <p:sldId id="267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5989" autoAdjust="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23D51-286E-4A2F-86B1-8108C7629750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06F17-F71C-46CA-A23E-4AF6F10B7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06F17-F71C-46CA-A23E-4AF6F10B7AE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na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90600"/>
            <a:ext cx="6781800" cy="51646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1752600"/>
            <a:ext cx="24384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1030069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-1905000" y="1828800"/>
            <a:ext cx="152400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8100" y="2586335"/>
            <a:ext cx="5860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চিত্রসহ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কার্যপদ্ধতি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AU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800" y="6096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88927"/>
            <a:ext cx="6512255" cy="4254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6096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819400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শিক্ষক-</a:t>
            </a:r>
            <a:endParaRPr lang="en-US" sz="2800" b="1" dirty="0" smtClean="0"/>
          </a:p>
          <a:p>
            <a:pPr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নামঃ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সফিকুল ইসলাম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জুনি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 ইন্সট্রাক্টর (ওয়েল্ডিং)</a:t>
            </a:r>
          </a:p>
          <a:p>
            <a:pPr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নারায়নগঞ্জ টেকনিক্যাল  স্কুল ও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নারায়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গঞ্জ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n/>
                <a:latin typeface="NikoshBAN" pitchFamily="2" charset="0"/>
                <a:cs typeface="NikoshBAN" pitchFamily="2" charset="0"/>
              </a:rPr>
              <a:t>  </a:t>
            </a:r>
            <a:endParaRPr lang="en-US" sz="2800" dirty="0" smtClean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3962400"/>
            <a:ext cx="327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শিক্ষার্থী-</a:t>
            </a:r>
            <a:endParaRPr lang="en-US" sz="2400" b="1" dirty="0" smtClean="0"/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শ্রেণীঃ-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বিষয়ঃ- ওয়েল্ডিং অ্যান্ড ফেব্রিকেশন-২  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সময় - ৪৫ মিনিট</a:t>
            </a:r>
            <a:endParaRPr lang="en-US" sz="2400" dirty="0" smtClean="0"/>
          </a:p>
        </p:txBody>
      </p:sp>
      <p:sp>
        <p:nvSpPr>
          <p:cNvPr id="8" name="Up-Down Arrow 7"/>
          <p:cNvSpPr/>
          <p:nvPr/>
        </p:nvSpPr>
        <p:spPr>
          <a:xfrm>
            <a:off x="4267200" y="2057400"/>
            <a:ext cx="228600" cy="3962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NK2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7132"/>
            <a:ext cx="4495800" cy="4187868"/>
          </a:xfrm>
          <a:prstGeom prst="rect">
            <a:avLst/>
          </a:prstGeom>
        </p:spPr>
      </p:pic>
      <p:pic>
        <p:nvPicPr>
          <p:cNvPr id="4" name="Picture 3" descr="IGBT_Inverter_CO2_Gas_shield_MIG_weld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524000"/>
            <a:ext cx="37338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2200" y="75307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2209800"/>
            <a:ext cx="59436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 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মিগয়েল্ডিং এর সংজ্ঞা বলতে পারবে।</a:t>
            </a:r>
          </a:p>
          <a:p>
            <a:pPr>
              <a:buFont typeface="Arial" pitchFamily="34" charset="0"/>
              <a:buChar char="•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নিষ্ক্রিয় গ্যাসগুলোর নাম বলতে পারবে।</a:t>
            </a:r>
          </a:p>
          <a:p>
            <a:pPr>
              <a:buFont typeface="Arial" pitchFamily="34" charset="0"/>
              <a:buChar char="•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মিগ  ওয়েল্ডিং মেশিন ও সাজসরঞ্জামের কাজ ব্যাখ্যা করতে পারবে।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view_html_m2573530a.png"/>
          <p:cNvPicPr>
            <a:picLocks noChangeAspect="1"/>
          </p:cNvPicPr>
          <p:nvPr/>
        </p:nvPicPr>
        <p:blipFill>
          <a:blip r:embed="rId2"/>
          <a:srcRect b="-2026"/>
          <a:stretch>
            <a:fillRect/>
          </a:stretch>
        </p:blipFill>
        <p:spPr>
          <a:xfrm>
            <a:off x="1219200" y="381000"/>
            <a:ext cx="6705600" cy="5256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56388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AU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NK2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1"/>
            <a:ext cx="5562600" cy="518160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5486400" y="1020623"/>
            <a:ext cx="1752600" cy="838200"/>
          </a:xfrm>
          <a:prstGeom prst="leftArrow">
            <a:avLst>
              <a:gd name="adj1" fmla="val 50000"/>
              <a:gd name="adj2" fmla="val 413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ওয়্যার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রিল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AU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5481935"/>
            <a:ext cx="2132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মিগ ওয়েল্ডিং মেশিন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-Gun-250-amp-MIG-Gun-Product-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52400"/>
            <a:ext cx="4311202" cy="1905000"/>
          </a:xfrm>
          <a:prstGeom prst="rect">
            <a:avLst/>
          </a:prstGeom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048000"/>
            <a:ext cx="2514600" cy="2514600"/>
          </a:xfrm>
          <a:prstGeom prst="rect">
            <a:avLst/>
          </a:prstGeom>
        </p:spPr>
      </p:pic>
      <p:pic>
        <p:nvPicPr>
          <p:cNvPr id="4" name="Picture 3" descr="BS341-3 202RM-15FL 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3200400"/>
            <a:ext cx="2351117" cy="23242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2057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মিগ ওয়েল্ডিং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A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54819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রেগুলেটর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AU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5791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চিলিন্ডার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AU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906959"/>
            <a:ext cx="32766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5800" y="2743201"/>
          <a:ext cx="7315201" cy="2304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/>
                <a:gridCol w="6019802"/>
              </a:tblGrid>
              <a:tr h="5316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গ্রুপ-১</a:t>
                      </a:r>
                      <a:endParaRPr lang="en-AU" sz="24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24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মিগ ওয়েল্ডিং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4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মেশিনের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4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সরঞ্জামগুলোর একটি তালিকা তৈরী কর।</a:t>
                      </a:r>
                      <a:endParaRPr lang="en-A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408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গ্রুপ-২</a:t>
                      </a:r>
                      <a:endParaRPr lang="en-AU" sz="2400" b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24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মিগ ওয়েল্ডিং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4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মেশিনের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সু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বিধা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গুলি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বর্ণনা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A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408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গ্রুপ-৩</a:t>
                      </a:r>
                      <a:endParaRPr lang="en-AU" sz="2400" b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24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মিগ ওয়েল্ডিং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4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মেশিনের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অসু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বিধা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গুলি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বর্ণনা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A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76870"/>
            <a:ext cx="2514600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514600"/>
            <a:ext cx="5867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মিগ ওয়েল্ডিং কি?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মিগ গান দেখতে কেমন?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ওয়্যার ফিড মেকানিযম এর কাজ কি?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৪। MIG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151</Words>
  <Application>Microsoft Office PowerPoint</Application>
  <PresentationFormat>On-screen Show (4:3)</PresentationFormat>
  <Paragraphs>37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u 1</cp:lastModifiedBy>
  <cp:revision>122</cp:revision>
  <dcterms:created xsi:type="dcterms:W3CDTF">2006-08-16T00:00:00Z</dcterms:created>
  <dcterms:modified xsi:type="dcterms:W3CDTF">2015-06-12T13:24:29Z</dcterms:modified>
</cp:coreProperties>
</file>